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10515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5" d="100"/>
          <a:sy n="95" d="100"/>
        </p:scale>
        <p:origin x="396" y="-1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720956"/>
            <a:ext cx="5829300" cy="366098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523125"/>
            <a:ext cx="5143500" cy="2538835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234E-AC28-4BA1-A933-415045362D0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51A1-F355-4C0F-BFF1-E04C1632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8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234E-AC28-4BA1-A933-415045362D0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51A1-F355-4C0F-BFF1-E04C1632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59858"/>
            <a:ext cx="1478756" cy="89114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59858"/>
            <a:ext cx="4350544" cy="891148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234E-AC28-4BA1-A933-415045362D0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51A1-F355-4C0F-BFF1-E04C1632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4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234E-AC28-4BA1-A933-415045362D0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51A1-F355-4C0F-BFF1-E04C1632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8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621600"/>
            <a:ext cx="5915025" cy="437419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7037179"/>
            <a:ext cx="5915025" cy="23002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234E-AC28-4BA1-A933-415045362D0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51A1-F355-4C0F-BFF1-E04C1632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6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799291"/>
            <a:ext cx="2914650" cy="66720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799291"/>
            <a:ext cx="2914650" cy="66720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234E-AC28-4BA1-A933-415045362D0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51A1-F355-4C0F-BFF1-E04C1632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9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59861"/>
            <a:ext cx="5915025" cy="20325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577783"/>
            <a:ext cx="2901255" cy="12633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841115"/>
            <a:ext cx="2901255" cy="564970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577783"/>
            <a:ext cx="2915543" cy="12633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841115"/>
            <a:ext cx="2915543" cy="564970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234E-AC28-4BA1-A933-415045362D0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51A1-F355-4C0F-BFF1-E04C1632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1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234E-AC28-4BA1-A933-415045362D0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51A1-F355-4C0F-BFF1-E04C1632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0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234E-AC28-4BA1-A933-415045362D0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51A1-F355-4C0F-BFF1-E04C1632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60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01040"/>
            <a:ext cx="2211884" cy="24536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514054"/>
            <a:ext cx="3471863" cy="747289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154680"/>
            <a:ext cx="2211884" cy="584443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234E-AC28-4BA1-A933-415045362D0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51A1-F355-4C0F-BFF1-E04C1632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5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01040"/>
            <a:ext cx="2211884" cy="24536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514054"/>
            <a:ext cx="3471863" cy="747289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154680"/>
            <a:ext cx="2211884" cy="584443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234E-AC28-4BA1-A933-415045362D0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51A1-F355-4C0F-BFF1-E04C1632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5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59861"/>
            <a:ext cx="5915025" cy="2032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799291"/>
            <a:ext cx="5915025" cy="6672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746406"/>
            <a:ext cx="154305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B234E-AC28-4BA1-A933-415045362D0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746406"/>
            <a:ext cx="2314575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746406"/>
            <a:ext cx="1543050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51A1-F355-4C0F-BFF1-E04C1632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2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061" y="74652"/>
            <a:ext cx="5491062" cy="776682"/>
          </a:xfrm>
        </p:spPr>
        <p:txBody>
          <a:bodyPr>
            <a:normAutofit/>
          </a:bodyPr>
          <a:lstStyle/>
          <a:p>
            <a:pPr algn="r" rtl="1"/>
            <a:r>
              <a:rPr lang="ar-IQ" u="sng" dirty="0" smtClean="0">
                <a:solidFill>
                  <a:schemeClr val="accent6">
                    <a:lumMod val="75000"/>
                  </a:schemeClr>
                </a:solidFill>
              </a:rPr>
              <a:t>المنظور بنقطة تلاشي واحدة:</a:t>
            </a:r>
            <a:endParaRPr lang="en-US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84" y="829433"/>
            <a:ext cx="6626831" cy="1113327"/>
          </a:xfrm>
        </p:spPr>
        <p:txBody>
          <a:bodyPr>
            <a:noAutofit/>
          </a:bodyPr>
          <a:lstStyle/>
          <a:p>
            <a:pPr marL="166360" indent="-166360" algn="r" rtl="1">
              <a:buFont typeface="Courier New" panose="02070309020205020404" pitchFamily="49" charset="0"/>
              <a:buChar char="o"/>
            </a:pPr>
            <a:r>
              <a:rPr lang="ar-IQ" sz="2000" dirty="0" smtClean="0">
                <a:cs typeface="+mj-cs"/>
              </a:rPr>
              <a:t>يستعمل هذا المنظور عندما تكون تفاصيل الوجهة مهمة و الواجهة الأخرى لا نريد اظهار تفاصيلها </a:t>
            </a:r>
          </a:p>
          <a:p>
            <a:pPr marL="166360" indent="-166360" algn="r" rtl="1">
              <a:buFont typeface="Courier New" panose="02070309020205020404" pitchFamily="49" charset="0"/>
              <a:buChar char="o"/>
            </a:pPr>
            <a:r>
              <a:rPr lang="ar-IQ" sz="2000" dirty="0" smtClean="0">
                <a:cs typeface="+mj-cs"/>
              </a:rPr>
              <a:t>يقوم رسمه على نفس مبادئ رسم المنظور بنقطتي تلاشي او متعدد نقاط التلاشي</a:t>
            </a:r>
            <a:endParaRPr lang="en-US" sz="2000" dirty="0"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71488" y="2247031"/>
            <a:ext cx="59150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71488" y="3548605"/>
            <a:ext cx="59150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03126" y="5528959"/>
            <a:ext cx="59150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2913853" y="2506690"/>
            <a:ext cx="654162" cy="594009"/>
            <a:chOff x="2842001" y="2718585"/>
            <a:chExt cx="758449" cy="688706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2842002" y="2736021"/>
              <a:ext cx="74973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600450" y="2718585"/>
              <a:ext cx="0" cy="68870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2842002" y="3407291"/>
              <a:ext cx="74973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2842001" y="2736021"/>
              <a:ext cx="0" cy="6712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al 18"/>
          <p:cNvSpPr/>
          <p:nvPr/>
        </p:nvSpPr>
        <p:spPr>
          <a:xfrm>
            <a:off x="3977640" y="5044611"/>
            <a:ext cx="131498" cy="92468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19" idx="0"/>
          </p:cNvCxnSpPr>
          <p:nvPr/>
        </p:nvCxnSpPr>
        <p:spPr>
          <a:xfrm flipV="1">
            <a:off x="4043389" y="2247031"/>
            <a:ext cx="0" cy="279758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018218" y="3528057"/>
            <a:ext cx="45719" cy="45719"/>
          </a:xfrm>
          <a:prstGeom prst="ellips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2913853" y="3100699"/>
            <a:ext cx="0" cy="24282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Up-Down Arrow 24"/>
          <p:cNvSpPr/>
          <p:nvPr/>
        </p:nvSpPr>
        <p:spPr>
          <a:xfrm>
            <a:off x="2800839" y="4705564"/>
            <a:ext cx="86201" cy="823395"/>
          </a:xfrm>
          <a:prstGeom prst="up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883631" y="2408423"/>
            <a:ext cx="2858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1400" dirty="0" smtClean="0"/>
              <a:t>تتلاشى الخطوط العمودية على مستوى الصورة</a:t>
            </a:r>
          </a:p>
          <a:p>
            <a:pPr algn="r" rtl="1"/>
            <a:r>
              <a:rPr lang="ar-IQ" sz="1400" dirty="0" smtClean="0"/>
              <a:t>و تبقى الخطوط الموازية له (الافقية) افقية</a:t>
            </a:r>
            <a:endParaRPr lang="en-US" sz="1400" dirty="0"/>
          </a:p>
        </p:txBody>
      </p:sp>
      <p:cxnSp>
        <p:nvCxnSpPr>
          <p:cNvPr id="56" name="Straight Connector 55"/>
          <p:cNvCxnSpPr/>
          <p:nvPr/>
        </p:nvCxnSpPr>
        <p:spPr>
          <a:xfrm flipH="1" flipV="1">
            <a:off x="2788018" y="2234814"/>
            <a:ext cx="1242550" cy="279758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3516847" y="2222596"/>
            <a:ext cx="540534" cy="279758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3349357" y="2234813"/>
            <a:ext cx="681211" cy="279758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2437138" y="2247029"/>
            <a:ext cx="1583156" cy="279758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5" idx="0"/>
          </p:cNvCxnSpPr>
          <p:nvPr/>
        </p:nvCxnSpPr>
        <p:spPr>
          <a:xfrm>
            <a:off x="2843940" y="4705564"/>
            <a:ext cx="699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2377945" y="3575841"/>
            <a:ext cx="1649791" cy="291790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2294687" y="3601858"/>
            <a:ext cx="1746390" cy="171420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788018" y="2247028"/>
            <a:ext cx="0" cy="3569963"/>
          </a:xfrm>
          <a:prstGeom prst="line">
            <a:avLst/>
          </a:prstGeom>
          <a:ln w="127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736166" y="5791837"/>
            <a:ext cx="8834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611868" y="4800066"/>
            <a:ext cx="10360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49357" y="2239424"/>
            <a:ext cx="6686" cy="2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516847" y="2234813"/>
            <a:ext cx="0" cy="3582178"/>
          </a:xfrm>
          <a:prstGeom prst="line">
            <a:avLst/>
          </a:prstGeom>
          <a:ln w="127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2" idx="4"/>
          </p:cNvCxnSpPr>
          <p:nvPr/>
        </p:nvCxnSpPr>
        <p:spPr>
          <a:xfrm flipH="1">
            <a:off x="3310286" y="3573776"/>
            <a:ext cx="730792" cy="171827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22" idx="3"/>
          </p:cNvCxnSpPr>
          <p:nvPr/>
        </p:nvCxnSpPr>
        <p:spPr>
          <a:xfrm flipH="1">
            <a:off x="3366651" y="3567081"/>
            <a:ext cx="658262" cy="284632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356043" y="2239423"/>
            <a:ext cx="0" cy="4259851"/>
          </a:xfrm>
          <a:prstGeom prst="line">
            <a:avLst/>
          </a:prstGeom>
          <a:ln w="127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2407591" y="6413405"/>
            <a:ext cx="1109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2348957" y="5198013"/>
            <a:ext cx="1007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2437138" y="2257772"/>
            <a:ext cx="0" cy="4223173"/>
          </a:xfrm>
          <a:prstGeom prst="line">
            <a:avLst/>
          </a:prstGeom>
          <a:ln w="127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5609690" y="2054831"/>
            <a:ext cx="595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p.p.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5985944" y="3285728"/>
            <a:ext cx="55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H.L.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5609690" y="5292052"/>
            <a:ext cx="595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G.L.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3906684" y="5136062"/>
            <a:ext cx="58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S.P.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3850397" y="3168533"/>
            <a:ext cx="50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V.P.</a:t>
            </a:r>
            <a:endParaRPr lang="en-US" dirty="0"/>
          </a:p>
        </p:txBody>
      </p:sp>
      <p:cxnSp>
        <p:nvCxnSpPr>
          <p:cNvPr id="111" name="Straight Connector 110"/>
          <p:cNvCxnSpPr/>
          <p:nvPr/>
        </p:nvCxnSpPr>
        <p:spPr>
          <a:xfrm>
            <a:off x="2800839" y="5791837"/>
            <a:ext cx="716008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2437138" y="5791837"/>
            <a:ext cx="363701" cy="621568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3369111" y="5802578"/>
            <a:ext cx="115399" cy="5936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3349357" y="5208538"/>
            <a:ext cx="0" cy="12069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>
            <a:off x="2437138" y="6396222"/>
            <a:ext cx="92951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2437138" y="5208538"/>
            <a:ext cx="0" cy="11876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2437138" y="5208538"/>
            <a:ext cx="91221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>
            <a:off x="2443640" y="4810401"/>
            <a:ext cx="393248" cy="3873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809357" y="4784701"/>
            <a:ext cx="715328" cy="369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>
            <a:off x="3356043" y="4799661"/>
            <a:ext cx="168201" cy="3861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3500186" y="4800066"/>
            <a:ext cx="0" cy="99177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38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800"/>
                            </p:stCondLst>
                            <p:childTnLst>
                              <p:par>
                                <p:cTn id="16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5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0"/>
                            </p:stCondLst>
                            <p:childTnLst>
                              <p:par>
                                <p:cTn id="2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9500"/>
                            </p:stCondLst>
                            <p:childTnLst>
                              <p:par>
                                <p:cTn id="3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1500"/>
                            </p:stCondLst>
                            <p:childTnLst>
                              <p:par>
                                <p:cTn id="3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35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500"/>
                            </p:stCondLst>
                            <p:childTnLst>
                              <p:par>
                                <p:cTn id="4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7500"/>
                            </p:stCondLst>
                            <p:childTnLst>
                              <p:par>
                                <p:cTn id="4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9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500"/>
                            </p:stCondLst>
                            <p:childTnLst>
                              <p:par>
                                <p:cTn id="6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1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1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2000"/>
                            </p:stCondLst>
                            <p:childTnLst>
                              <p:par>
                                <p:cTn id="7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9800"/>
                            </p:stCondLst>
                            <p:childTnLst>
                              <p:par>
                                <p:cTn id="8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300"/>
                            </p:stCondLst>
                            <p:childTnLst>
                              <p:par>
                                <p:cTn id="8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800"/>
                            </p:stCondLst>
                            <p:childTnLst>
                              <p:par>
                                <p:cTn id="9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1300"/>
                            </p:stCondLst>
                            <p:childTnLst>
                              <p:par>
                                <p:cTn id="9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1800"/>
                            </p:stCondLst>
                            <p:childTnLst>
                              <p:par>
                                <p:cTn id="9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2300"/>
                            </p:stCondLst>
                            <p:childTnLst>
                              <p:par>
                                <p:cTn id="10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4300"/>
                            </p:stCondLst>
                            <p:childTnLst>
                              <p:par>
                                <p:cTn id="10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6300"/>
                            </p:stCondLst>
                            <p:childTnLst>
                              <p:par>
                                <p:cTn id="1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6800"/>
                            </p:stCondLst>
                            <p:childTnLst>
                              <p:par>
                                <p:cTn id="1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7300"/>
                            </p:stCondLst>
                            <p:childTnLst>
                              <p:par>
                                <p:cTn id="1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7800"/>
                            </p:stCondLst>
                            <p:childTnLst>
                              <p:par>
                                <p:cTn id="1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8300"/>
                            </p:stCondLst>
                            <p:childTnLst>
                              <p:par>
                                <p:cTn id="1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8800"/>
                            </p:stCondLst>
                            <p:childTnLst>
                              <p:par>
                                <p:cTn id="13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9300"/>
                            </p:stCondLst>
                            <p:childTnLst>
                              <p:par>
                                <p:cTn id="1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9800"/>
                            </p:stCondLst>
                            <p:childTnLst>
                              <p:par>
                                <p:cTn id="13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300"/>
                            </p:stCondLst>
                            <p:childTnLst>
                              <p:par>
                                <p:cTn id="1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800"/>
                            </p:stCondLst>
                            <p:childTnLst>
                              <p:par>
                                <p:cTn id="14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1300"/>
                            </p:stCondLst>
                            <p:childTnLst>
                              <p:par>
                                <p:cTn id="15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1800"/>
                            </p:stCondLst>
                            <p:childTnLst>
                              <p:par>
                                <p:cTn id="15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2300"/>
                            </p:stCondLst>
                            <p:childTnLst>
                              <p:par>
                                <p:cTn id="15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2800"/>
                            </p:stCondLst>
                            <p:childTnLst>
                              <p:par>
                                <p:cTn id="16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3300"/>
                            </p:stCondLst>
                            <p:childTnLst>
                              <p:par>
                                <p:cTn id="16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3800"/>
                            </p:stCondLst>
                            <p:childTnLst>
                              <p:par>
                                <p:cTn id="17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4300"/>
                            </p:stCondLst>
                            <p:childTnLst>
                              <p:par>
                                <p:cTn id="17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4800"/>
                            </p:stCondLst>
                            <p:childTnLst>
                              <p:par>
                                <p:cTn id="17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5300"/>
                            </p:stCondLst>
                            <p:childTnLst>
                              <p:par>
                                <p:cTn id="18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5800"/>
                            </p:stCondLst>
                            <p:childTnLst>
                              <p:par>
                                <p:cTn id="18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6300"/>
                            </p:stCondLst>
                            <p:childTnLst>
                              <p:par>
                                <p:cTn id="19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6800"/>
                            </p:stCondLst>
                            <p:childTnLst>
                              <p:par>
                                <p:cTn id="19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7300"/>
                            </p:stCondLst>
                            <p:childTnLst>
                              <p:par>
                                <p:cTn id="19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animBg="1"/>
      <p:bldP spid="22" grpId="0" animBg="1"/>
      <p:bldP spid="25" grpId="0" animBg="1"/>
      <p:bldP spid="26" grpId="0"/>
      <p:bldP spid="103" grpId="0"/>
      <p:bldP spid="104" grpId="0"/>
      <p:bldP spid="105" grpId="0"/>
      <p:bldP spid="106" grpId="0"/>
      <p:bldP spid="10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58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Times New Roman</vt:lpstr>
      <vt:lpstr>Office Theme</vt:lpstr>
      <vt:lpstr>المنظور بنقطة تلاشي واحدة: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المنظور بنقطة تلاشي واحدة:</dc:title>
  <dc:creator>dell</dc:creator>
  <cp:lastModifiedBy>dell</cp:lastModifiedBy>
  <cp:revision>9</cp:revision>
  <dcterms:created xsi:type="dcterms:W3CDTF">2020-07-09T04:17:12Z</dcterms:created>
  <dcterms:modified xsi:type="dcterms:W3CDTF">2020-07-09T05:47:22Z</dcterms:modified>
</cp:coreProperties>
</file>